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" name="Shape 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 0"/>
          <p:cNvSpPr txBox="1"/>
          <p:nvPr/>
        </p:nvSpPr>
        <p:spPr>
          <a:xfrm>
            <a:off x="775334" y="1111091"/>
            <a:ext cx="7593332" cy="299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900"/>
              </a:lnSpc>
              <a:defRPr sz="63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Introducing reCAPTCHA to Our GKE API Platform</a:t>
            </a:r>
          </a:p>
        </p:txBody>
      </p:sp>
      <p:sp>
        <p:nvSpPr>
          <p:cNvPr id="94" name="Text 1"/>
          <p:cNvSpPr txBox="1"/>
          <p:nvPr/>
        </p:nvSpPr>
        <p:spPr>
          <a:xfrm>
            <a:off x="775334" y="4460080"/>
            <a:ext cx="7593332" cy="100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Enhance your API security with Google's reCAPTCHA. This powerful tool protects against spam and abuse. It ensures human users while blocking automated attacks.</a:t>
            </a:r>
          </a:p>
        </p:txBody>
      </p:sp>
      <p:sp>
        <p:nvSpPr>
          <p:cNvPr id="95" name="Text 2"/>
          <p:cNvSpPr txBox="1"/>
          <p:nvPr/>
        </p:nvSpPr>
        <p:spPr>
          <a:xfrm>
            <a:off x="775334" y="5772625"/>
            <a:ext cx="7593332" cy="66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Let's explore how reCAPTCHA can revolutionize your GKE API platform's security measures.</a:t>
            </a:r>
          </a:p>
        </p:txBody>
      </p:sp>
      <p:sp>
        <p:nvSpPr>
          <p:cNvPr id="96" name="Shape 3"/>
          <p:cNvSpPr/>
          <p:nvPr/>
        </p:nvSpPr>
        <p:spPr>
          <a:xfrm>
            <a:off x="775334" y="6747271"/>
            <a:ext cx="354331" cy="354331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ext 0"/>
          <p:cNvSpPr txBox="1"/>
          <p:nvPr/>
        </p:nvSpPr>
        <p:spPr>
          <a:xfrm>
            <a:off x="6257092" y="710208"/>
            <a:ext cx="5633660" cy="71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700"/>
              </a:lnSpc>
              <a:defRPr sz="45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What is reCAPTCHA?</a:t>
            </a:r>
          </a:p>
        </p:txBody>
      </p:sp>
      <p:sp>
        <p:nvSpPr>
          <p:cNvPr id="100" name="Shape 1"/>
          <p:cNvSpPr/>
          <p:nvPr/>
        </p:nvSpPr>
        <p:spPr>
          <a:xfrm>
            <a:off x="6257092" y="1764744"/>
            <a:ext cx="7602618" cy="1654017"/>
          </a:xfrm>
          <a:prstGeom prst="roundRect">
            <a:avLst>
              <a:gd name="adj" fmla="val 5591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Text 2"/>
          <p:cNvSpPr txBox="1"/>
          <p:nvPr/>
        </p:nvSpPr>
        <p:spPr>
          <a:xfrm>
            <a:off x="6484857" y="1992510"/>
            <a:ext cx="2778871" cy="34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Google's Security Tool</a:t>
            </a:r>
          </a:p>
        </p:txBody>
      </p:sp>
      <p:sp>
        <p:nvSpPr>
          <p:cNvPr id="102" name="Text 3"/>
          <p:cNvSpPr txBox="1"/>
          <p:nvPr/>
        </p:nvSpPr>
        <p:spPr>
          <a:xfrm>
            <a:off x="6484858" y="2486619"/>
            <a:ext cx="7147084" cy="66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reCAPTCHA is a free service provided by Google. It's designed to protect websites from fraudulent activities.</a:t>
            </a:r>
          </a:p>
        </p:txBody>
      </p:sp>
      <p:sp>
        <p:nvSpPr>
          <p:cNvPr id="103" name="Shape 4"/>
          <p:cNvSpPr/>
          <p:nvPr/>
        </p:nvSpPr>
        <p:spPr>
          <a:xfrm>
            <a:off x="6257092" y="3638906"/>
            <a:ext cx="7602618" cy="1654018"/>
          </a:xfrm>
          <a:prstGeom prst="roundRect">
            <a:avLst>
              <a:gd name="adj" fmla="val 5591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Text 5"/>
          <p:cNvSpPr txBox="1"/>
          <p:nvPr/>
        </p:nvSpPr>
        <p:spPr>
          <a:xfrm>
            <a:off x="6484858" y="3866674"/>
            <a:ext cx="2357860" cy="34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Human Verification</a:t>
            </a:r>
          </a:p>
        </p:txBody>
      </p:sp>
      <p:sp>
        <p:nvSpPr>
          <p:cNvPr id="105" name="Text 6"/>
          <p:cNvSpPr txBox="1"/>
          <p:nvPr/>
        </p:nvSpPr>
        <p:spPr>
          <a:xfrm>
            <a:off x="6484858" y="4360783"/>
            <a:ext cx="7147084" cy="666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The primary purpose is to distinguish between human users and automated bots. This ensures genuine user interactions.</a:t>
            </a:r>
          </a:p>
        </p:txBody>
      </p:sp>
      <p:sp>
        <p:nvSpPr>
          <p:cNvPr id="106" name="Shape 7"/>
          <p:cNvSpPr/>
          <p:nvPr/>
        </p:nvSpPr>
        <p:spPr>
          <a:xfrm>
            <a:off x="6257092" y="5513070"/>
            <a:ext cx="7602618" cy="2006204"/>
          </a:xfrm>
          <a:prstGeom prst="roundRect">
            <a:avLst>
              <a:gd name="adj" fmla="val 4610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Text 8"/>
          <p:cNvSpPr txBox="1"/>
          <p:nvPr/>
        </p:nvSpPr>
        <p:spPr>
          <a:xfrm>
            <a:off x="6484858" y="5740837"/>
            <a:ext cx="2653222" cy="34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Continuous Evolution</a:t>
            </a:r>
          </a:p>
        </p:txBody>
      </p:sp>
      <p:sp>
        <p:nvSpPr>
          <p:cNvPr id="108" name="Text 9"/>
          <p:cNvSpPr txBox="1"/>
          <p:nvPr/>
        </p:nvSpPr>
        <p:spPr>
          <a:xfrm>
            <a:off x="6484858" y="6234946"/>
            <a:ext cx="7147084" cy="666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reCAPTCHA has evolved from text-based challenges to more sophisticated, user-friendly methods. It adapts to emerging threats.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42982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680323" y="2966204"/>
            <a:ext cx="6816626" cy="624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000"/>
              </a:lnSpc>
              <a:defRPr sz="40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The Functions of reCAPTCHA</a:t>
            </a:r>
          </a:p>
        </p:txBody>
      </p:sp>
      <p:sp>
        <p:nvSpPr>
          <p:cNvPr id="112" name="Shape 1"/>
          <p:cNvSpPr/>
          <p:nvPr/>
        </p:nvSpPr>
        <p:spPr>
          <a:xfrm>
            <a:off x="960358" y="3897034"/>
            <a:ext cx="22861" cy="3796190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Shape 2"/>
          <p:cNvSpPr/>
          <p:nvPr/>
        </p:nvSpPr>
        <p:spPr>
          <a:xfrm>
            <a:off x="1167585" y="4322802"/>
            <a:ext cx="680325" cy="22861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Shape 3"/>
          <p:cNvSpPr/>
          <p:nvPr/>
        </p:nvSpPr>
        <p:spPr>
          <a:xfrm>
            <a:off x="753129" y="4115632"/>
            <a:ext cx="437319" cy="437318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Text 4"/>
          <p:cNvSpPr txBox="1"/>
          <p:nvPr/>
        </p:nvSpPr>
        <p:spPr>
          <a:xfrm>
            <a:off x="880679" y="4180761"/>
            <a:ext cx="182217" cy="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24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6" name="Text 5"/>
          <p:cNvSpPr txBox="1"/>
          <p:nvPr/>
        </p:nvSpPr>
        <p:spPr>
          <a:xfrm>
            <a:off x="2040850" y="4091344"/>
            <a:ext cx="3062685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Prevent Automated Attacks</a:t>
            </a:r>
          </a:p>
        </p:txBody>
      </p:sp>
      <p:sp>
        <p:nvSpPr>
          <p:cNvPr id="117" name="Text 6"/>
          <p:cNvSpPr txBox="1"/>
          <p:nvPr/>
        </p:nvSpPr>
        <p:spPr>
          <a:xfrm>
            <a:off x="2040849" y="4527589"/>
            <a:ext cx="9351387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reCAPTCHA acts as a barrier against malicious bots. It stops them from accessing your API and causing harm.</a:t>
            </a:r>
          </a:p>
        </p:txBody>
      </p:sp>
      <p:sp>
        <p:nvSpPr>
          <p:cNvPr id="118" name="Shape 7"/>
          <p:cNvSpPr/>
          <p:nvPr/>
        </p:nvSpPr>
        <p:spPr>
          <a:xfrm>
            <a:off x="1167585" y="5652968"/>
            <a:ext cx="680325" cy="22861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Shape 8"/>
          <p:cNvSpPr/>
          <p:nvPr/>
        </p:nvSpPr>
        <p:spPr>
          <a:xfrm>
            <a:off x="753129" y="5445800"/>
            <a:ext cx="437319" cy="437318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Text 9"/>
          <p:cNvSpPr txBox="1"/>
          <p:nvPr/>
        </p:nvSpPr>
        <p:spPr>
          <a:xfrm>
            <a:off x="880680" y="5510927"/>
            <a:ext cx="182217" cy="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24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1" name="Text 10"/>
          <p:cNvSpPr txBox="1"/>
          <p:nvPr/>
        </p:nvSpPr>
        <p:spPr>
          <a:xfrm>
            <a:off x="2040850" y="5421510"/>
            <a:ext cx="2144415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Verify User Identity</a:t>
            </a:r>
          </a:p>
        </p:txBody>
      </p:sp>
      <p:sp>
        <p:nvSpPr>
          <p:cNvPr id="122" name="Text 11"/>
          <p:cNvSpPr txBox="1"/>
          <p:nvPr/>
        </p:nvSpPr>
        <p:spPr>
          <a:xfrm>
            <a:off x="2040849" y="5857756"/>
            <a:ext cx="9432778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It confirms human presence during form submissions. This ensures legitimate access to specific API operations.</a:t>
            </a:r>
          </a:p>
        </p:txBody>
      </p:sp>
      <p:sp>
        <p:nvSpPr>
          <p:cNvPr id="123" name="Shape 12"/>
          <p:cNvSpPr/>
          <p:nvPr/>
        </p:nvSpPr>
        <p:spPr>
          <a:xfrm>
            <a:off x="1167585" y="6983134"/>
            <a:ext cx="680325" cy="22861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Shape 13"/>
          <p:cNvSpPr/>
          <p:nvPr/>
        </p:nvSpPr>
        <p:spPr>
          <a:xfrm>
            <a:off x="753129" y="6775966"/>
            <a:ext cx="437319" cy="437318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Text 14"/>
          <p:cNvSpPr txBox="1"/>
          <p:nvPr/>
        </p:nvSpPr>
        <p:spPr>
          <a:xfrm>
            <a:off x="880620" y="6841093"/>
            <a:ext cx="182216" cy="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24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6" name="Text 15"/>
          <p:cNvSpPr txBox="1"/>
          <p:nvPr/>
        </p:nvSpPr>
        <p:spPr>
          <a:xfrm>
            <a:off x="2040850" y="6751677"/>
            <a:ext cx="3532858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Offer Multiple CAPTCHA Types</a:t>
            </a:r>
          </a:p>
        </p:txBody>
      </p:sp>
      <p:sp>
        <p:nvSpPr>
          <p:cNvPr id="127" name="Text 16"/>
          <p:cNvSpPr txBox="1"/>
          <p:nvPr/>
        </p:nvSpPr>
        <p:spPr>
          <a:xfrm>
            <a:off x="2040849" y="7187921"/>
            <a:ext cx="10209474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reCAPTCHA v2 uses visual challenges. reCAPTCHA v3 provides a seamless experience based on user behavior scores.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 0"/>
          <p:cNvSpPr txBox="1"/>
          <p:nvPr/>
        </p:nvSpPr>
        <p:spPr>
          <a:xfrm>
            <a:off x="864036" y="1969531"/>
            <a:ext cx="8219959" cy="78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300"/>
              </a:lnSpc>
              <a:defRPr sz="51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The Benefits of reCAPTCHA</a:t>
            </a:r>
          </a:p>
        </p:txBody>
      </p:sp>
      <p:sp>
        <p:nvSpPr>
          <p:cNvPr id="130" name="Text 1"/>
          <p:cNvSpPr txBox="1"/>
          <p:nvPr/>
        </p:nvSpPr>
        <p:spPr>
          <a:xfrm>
            <a:off x="864036" y="3398758"/>
            <a:ext cx="2677810" cy="38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25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Enhanced Security</a:t>
            </a:r>
          </a:p>
        </p:txBody>
      </p:sp>
      <p:sp>
        <p:nvSpPr>
          <p:cNvPr id="131" name="Text 2"/>
          <p:cNvSpPr txBox="1"/>
          <p:nvPr/>
        </p:nvSpPr>
        <p:spPr>
          <a:xfrm>
            <a:off x="864037" y="4051577"/>
            <a:ext cx="3898821" cy="155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reCAPTCHA effectively prevents spam and malicious activities. It adds a robust layer of protection to your API.</a:t>
            </a:r>
          </a:p>
        </p:txBody>
      </p:sp>
      <p:sp>
        <p:nvSpPr>
          <p:cNvPr id="132" name="Text 3"/>
          <p:cNvSpPr txBox="1"/>
          <p:nvPr/>
        </p:nvSpPr>
        <p:spPr>
          <a:xfrm>
            <a:off x="5372694" y="3398758"/>
            <a:ext cx="3898822" cy="38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25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User-Friendly Experience</a:t>
            </a:r>
          </a:p>
        </p:txBody>
      </p:sp>
      <p:sp>
        <p:nvSpPr>
          <p:cNvPr id="133" name="Text 4"/>
          <p:cNvSpPr txBox="1"/>
          <p:nvPr/>
        </p:nvSpPr>
        <p:spPr>
          <a:xfrm>
            <a:off x="5372694" y="4457581"/>
            <a:ext cx="3898822" cy="1157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The v3 version offers a smooth, unobtrusive user experience. It doesn't interrupt the user's workflow.</a:t>
            </a:r>
          </a:p>
        </p:txBody>
      </p:sp>
      <p:sp>
        <p:nvSpPr>
          <p:cNvPr id="134" name="Text 5"/>
          <p:cNvSpPr txBox="1"/>
          <p:nvPr/>
        </p:nvSpPr>
        <p:spPr>
          <a:xfrm>
            <a:off x="9881354" y="3398758"/>
            <a:ext cx="2571769" cy="38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25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Simple Integration</a:t>
            </a:r>
          </a:p>
        </p:txBody>
      </p:sp>
      <p:sp>
        <p:nvSpPr>
          <p:cNvPr id="135" name="Text 6"/>
          <p:cNvSpPr txBox="1"/>
          <p:nvPr/>
        </p:nvSpPr>
        <p:spPr>
          <a:xfrm>
            <a:off x="9881354" y="4051577"/>
            <a:ext cx="3898822" cy="155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reCAPTCHA is compatible with various tech stacks. It's easy to implement in both front-end and back-end systems.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 0"/>
          <p:cNvSpPr txBox="1"/>
          <p:nvPr/>
        </p:nvSpPr>
        <p:spPr>
          <a:xfrm>
            <a:off x="6210656" y="795576"/>
            <a:ext cx="7695487" cy="1334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300"/>
              </a:lnSpc>
              <a:defRPr sz="42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Implementing reCAPTCHA in GKE: Steps 1-2</a:t>
            </a:r>
          </a:p>
        </p:txBody>
      </p:sp>
      <p:pic>
        <p:nvPicPr>
          <p:cNvPr id="13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0656" y="2467331"/>
            <a:ext cx="1034654" cy="1655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 1"/>
          <p:cNvSpPr txBox="1"/>
          <p:nvPr/>
        </p:nvSpPr>
        <p:spPr>
          <a:xfrm>
            <a:off x="7555706" y="2674262"/>
            <a:ext cx="3288371" cy="325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Create reCAPTCHA Project</a:t>
            </a:r>
          </a:p>
        </p:txBody>
      </p:sp>
      <p:sp>
        <p:nvSpPr>
          <p:cNvPr id="141" name="Text 2"/>
          <p:cNvSpPr txBox="1"/>
          <p:nvPr/>
        </p:nvSpPr>
        <p:spPr>
          <a:xfrm>
            <a:off x="7555706" y="3138607"/>
            <a:ext cx="6350438" cy="641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Set up an application in the Google Developer Console. Obtain your unique API key for integration.</a:t>
            </a:r>
          </a:p>
        </p:txBody>
      </p:sp>
      <p:pic>
        <p:nvPicPr>
          <p:cNvPr id="14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0656" y="4122896"/>
            <a:ext cx="1034654" cy="165556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 3"/>
          <p:cNvSpPr txBox="1"/>
          <p:nvPr/>
        </p:nvSpPr>
        <p:spPr>
          <a:xfrm>
            <a:off x="7555706" y="4329827"/>
            <a:ext cx="2532938" cy="32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Front-End Integration</a:t>
            </a:r>
          </a:p>
        </p:txBody>
      </p:sp>
      <p:sp>
        <p:nvSpPr>
          <p:cNvPr id="144" name="Text 4"/>
          <p:cNvSpPr txBox="1"/>
          <p:nvPr/>
        </p:nvSpPr>
        <p:spPr>
          <a:xfrm>
            <a:off x="7555706" y="4794170"/>
            <a:ext cx="6350438" cy="641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Load the reCAPTCHA script in your web application. Add the widget to forms requiring verification.</a:t>
            </a:r>
          </a:p>
        </p:txBody>
      </p:sp>
      <p:pic>
        <p:nvPicPr>
          <p:cNvPr id="14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0656" y="5778460"/>
            <a:ext cx="1034654" cy="165556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 5"/>
          <p:cNvSpPr txBox="1"/>
          <p:nvPr/>
        </p:nvSpPr>
        <p:spPr>
          <a:xfrm>
            <a:off x="7555706" y="5985390"/>
            <a:ext cx="2770337" cy="325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Customize Appearance</a:t>
            </a:r>
          </a:p>
        </p:txBody>
      </p:sp>
      <p:sp>
        <p:nvSpPr>
          <p:cNvPr id="147" name="Text 6"/>
          <p:cNvSpPr txBox="1"/>
          <p:nvPr/>
        </p:nvSpPr>
        <p:spPr>
          <a:xfrm>
            <a:off x="7555706" y="6449734"/>
            <a:ext cx="6350438" cy="64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Adjust the reCAPTCHA widget to match your site's design. Ensure it blends seamlessly with your UI.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32816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 0"/>
          <p:cNvSpPr txBox="1"/>
          <p:nvPr/>
        </p:nvSpPr>
        <p:spPr>
          <a:xfrm>
            <a:off x="6158746" y="528279"/>
            <a:ext cx="7799308" cy="123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900"/>
              </a:lnSpc>
              <a:defRPr sz="39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Implementing reCAPTCHA in GKE: Step 3</a:t>
            </a:r>
          </a:p>
        </p:txBody>
      </p:sp>
      <p:sp>
        <p:nvSpPr>
          <p:cNvPr id="151" name="Shape 1"/>
          <p:cNvSpPr/>
          <p:nvPr/>
        </p:nvSpPr>
        <p:spPr>
          <a:xfrm>
            <a:off x="6158746" y="2296238"/>
            <a:ext cx="432198" cy="432198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Text 2"/>
          <p:cNvSpPr txBox="1"/>
          <p:nvPr/>
        </p:nvSpPr>
        <p:spPr>
          <a:xfrm>
            <a:off x="6287208" y="2360652"/>
            <a:ext cx="175154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3" name="Text 3"/>
          <p:cNvSpPr txBox="1"/>
          <p:nvPr/>
        </p:nvSpPr>
        <p:spPr>
          <a:xfrm>
            <a:off x="6782990" y="2296238"/>
            <a:ext cx="2614570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Receive User Response</a:t>
            </a:r>
          </a:p>
        </p:txBody>
      </p:sp>
      <p:sp>
        <p:nvSpPr>
          <p:cNvPr id="154" name="Text 4"/>
          <p:cNvSpPr txBox="1"/>
          <p:nvPr/>
        </p:nvSpPr>
        <p:spPr>
          <a:xfrm>
            <a:off x="6782990" y="2727364"/>
            <a:ext cx="7175064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Capture the reCAPTCHA response submitted by the user. This is typically a token.</a:t>
            </a:r>
          </a:p>
        </p:txBody>
      </p:sp>
      <p:sp>
        <p:nvSpPr>
          <p:cNvPr id="155" name="Shape 5"/>
          <p:cNvSpPr/>
          <p:nvPr/>
        </p:nvSpPr>
        <p:spPr>
          <a:xfrm>
            <a:off x="6158746" y="3750350"/>
            <a:ext cx="432198" cy="432198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Text 6"/>
          <p:cNvSpPr txBox="1"/>
          <p:nvPr/>
        </p:nvSpPr>
        <p:spPr>
          <a:xfrm>
            <a:off x="6287209" y="3814762"/>
            <a:ext cx="175153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7" name="Text 7"/>
          <p:cNvSpPr txBox="1"/>
          <p:nvPr/>
        </p:nvSpPr>
        <p:spPr>
          <a:xfrm>
            <a:off x="6782990" y="3750350"/>
            <a:ext cx="2789536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Send Verification Request</a:t>
            </a:r>
          </a:p>
        </p:txBody>
      </p:sp>
      <p:sp>
        <p:nvSpPr>
          <p:cNvPr id="158" name="Text 8"/>
          <p:cNvSpPr txBox="1"/>
          <p:nvPr/>
        </p:nvSpPr>
        <p:spPr>
          <a:xfrm>
            <a:off x="6782990" y="4181474"/>
            <a:ext cx="7175064" cy="592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Use the token to send a verification request to Google's API. This confirms the validity.</a:t>
            </a:r>
          </a:p>
        </p:txBody>
      </p:sp>
      <p:sp>
        <p:nvSpPr>
          <p:cNvPr id="159" name="Shape 9"/>
          <p:cNvSpPr/>
          <p:nvPr/>
        </p:nvSpPr>
        <p:spPr>
          <a:xfrm>
            <a:off x="6158746" y="5204459"/>
            <a:ext cx="432198" cy="432198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Text 10"/>
          <p:cNvSpPr txBox="1"/>
          <p:nvPr/>
        </p:nvSpPr>
        <p:spPr>
          <a:xfrm>
            <a:off x="6287268" y="5268872"/>
            <a:ext cx="175153" cy="300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1" name="Text 11"/>
          <p:cNvSpPr txBox="1"/>
          <p:nvPr/>
        </p:nvSpPr>
        <p:spPr>
          <a:xfrm>
            <a:off x="6782990" y="5204459"/>
            <a:ext cx="2641551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Parse Verification Result</a:t>
            </a:r>
          </a:p>
        </p:txBody>
      </p:sp>
      <p:sp>
        <p:nvSpPr>
          <p:cNvPr id="162" name="Text 12"/>
          <p:cNvSpPr txBox="1"/>
          <p:nvPr/>
        </p:nvSpPr>
        <p:spPr>
          <a:xfrm>
            <a:off x="6782990" y="5635585"/>
            <a:ext cx="7175064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Analyze the response from Google. Determine if the user passed the reCAPTCHA challenge.</a:t>
            </a:r>
          </a:p>
        </p:txBody>
      </p:sp>
      <p:sp>
        <p:nvSpPr>
          <p:cNvPr id="163" name="Shape 13"/>
          <p:cNvSpPr/>
          <p:nvPr/>
        </p:nvSpPr>
        <p:spPr>
          <a:xfrm>
            <a:off x="6158746" y="6658570"/>
            <a:ext cx="432198" cy="432198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Text 14"/>
          <p:cNvSpPr txBox="1"/>
          <p:nvPr/>
        </p:nvSpPr>
        <p:spPr>
          <a:xfrm>
            <a:off x="6287268" y="6722982"/>
            <a:ext cx="175153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5" name="Text 15"/>
          <p:cNvSpPr txBox="1"/>
          <p:nvPr/>
        </p:nvSpPr>
        <p:spPr>
          <a:xfrm>
            <a:off x="6782990" y="6658570"/>
            <a:ext cx="1850139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Process Request</a:t>
            </a:r>
          </a:p>
        </p:txBody>
      </p:sp>
      <p:sp>
        <p:nvSpPr>
          <p:cNvPr id="166" name="Text 16"/>
          <p:cNvSpPr txBox="1"/>
          <p:nvPr/>
        </p:nvSpPr>
        <p:spPr>
          <a:xfrm>
            <a:off x="6782990" y="7089695"/>
            <a:ext cx="7175064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Based on the verification result, decide whether to proceed with the user's request.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 0"/>
          <p:cNvSpPr txBox="1"/>
          <p:nvPr/>
        </p:nvSpPr>
        <p:spPr>
          <a:xfrm>
            <a:off x="668297" y="892016"/>
            <a:ext cx="7807406" cy="1234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900"/>
              </a:lnSpc>
              <a:defRPr sz="39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Sample Code for reCAPTCHA Implementation</a:t>
            </a:r>
          </a:p>
        </p:txBody>
      </p:sp>
      <p:sp>
        <p:nvSpPr>
          <p:cNvPr id="170" name="Shape 1"/>
          <p:cNvSpPr/>
          <p:nvPr/>
        </p:nvSpPr>
        <p:spPr>
          <a:xfrm>
            <a:off x="668298" y="2434470"/>
            <a:ext cx="7807405" cy="4902996"/>
          </a:xfrm>
          <a:prstGeom prst="roundRect">
            <a:avLst>
              <a:gd name="adj" fmla="val 1636"/>
            </a:avLst>
          </a:prstGeom>
          <a:ln w="7620">
            <a:solidFill>
              <a:srgbClr val="000000">
                <a:alpha val="8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Shape 2"/>
          <p:cNvSpPr/>
          <p:nvPr/>
        </p:nvSpPr>
        <p:spPr>
          <a:xfrm>
            <a:off x="675918" y="2442091"/>
            <a:ext cx="7792164" cy="549832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Text 3"/>
          <p:cNvSpPr txBox="1"/>
          <p:nvPr/>
        </p:nvSpPr>
        <p:spPr>
          <a:xfrm>
            <a:off x="866774" y="2564248"/>
            <a:ext cx="1558096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Front-End (HTML)</a:t>
            </a:r>
          </a:p>
        </p:txBody>
      </p:sp>
      <p:sp>
        <p:nvSpPr>
          <p:cNvPr id="173" name="Text 4"/>
          <p:cNvSpPr txBox="1"/>
          <p:nvPr/>
        </p:nvSpPr>
        <p:spPr>
          <a:xfrm>
            <a:off x="4766667" y="2564248"/>
            <a:ext cx="1611487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Back-End (Python)</a:t>
            </a:r>
          </a:p>
        </p:txBody>
      </p:sp>
      <p:sp>
        <p:nvSpPr>
          <p:cNvPr id="174" name="Shape 5"/>
          <p:cNvSpPr/>
          <p:nvPr/>
        </p:nvSpPr>
        <p:spPr>
          <a:xfrm>
            <a:off x="675918" y="2991922"/>
            <a:ext cx="7792164" cy="1160860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Text 6"/>
          <p:cNvSpPr txBox="1"/>
          <p:nvPr/>
        </p:nvSpPr>
        <p:spPr>
          <a:xfrm>
            <a:off x="866774" y="3114080"/>
            <a:ext cx="3510559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&lt;script src="https://www.google.com/recaptcha/api.js" async defer&gt;&lt;/script&gt;</a:t>
            </a:r>
          </a:p>
        </p:txBody>
      </p:sp>
      <p:sp>
        <p:nvSpPr>
          <p:cNvPr id="176" name="Text 7"/>
          <p:cNvSpPr txBox="1"/>
          <p:nvPr/>
        </p:nvSpPr>
        <p:spPr>
          <a:xfrm>
            <a:off x="4766667" y="3114080"/>
            <a:ext cx="1325551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import requests</a:t>
            </a:r>
          </a:p>
        </p:txBody>
      </p:sp>
      <p:sp>
        <p:nvSpPr>
          <p:cNvPr id="177" name="Shape 8"/>
          <p:cNvSpPr/>
          <p:nvPr/>
        </p:nvSpPr>
        <p:spPr>
          <a:xfrm>
            <a:off x="675918" y="4152781"/>
            <a:ext cx="7792164" cy="1160860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Text 9"/>
          <p:cNvSpPr txBox="1"/>
          <p:nvPr/>
        </p:nvSpPr>
        <p:spPr>
          <a:xfrm>
            <a:off x="866774" y="4274939"/>
            <a:ext cx="3510559" cy="897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&lt;form action="YOUR_BACKEND_ENDPOINT" method="POST"&gt;</a:t>
            </a:r>
          </a:p>
        </p:txBody>
      </p:sp>
      <p:sp>
        <p:nvSpPr>
          <p:cNvPr id="179" name="Text 10"/>
          <p:cNvSpPr txBox="1"/>
          <p:nvPr/>
        </p:nvSpPr>
        <p:spPr>
          <a:xfrm>
            <a:off x="4766667" y="4274939"/>
            <a:ext cx="3510558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def verify_recaptcha(recaptcha_response):</a:t>
            </a:r>
          </a:p>
        </p:txBody>
      </p:sp>
      <p:sp>
        <p:nvSpPr>
          <p:cNvPr id="180" name="Shape 11"/>
          <p:cNvSpPr/>
          <p:nvPr/>
        </p:nvSpPr>
        <p:spPr>
          <a:xfrm>
            <a:off x="675918" y="5313640"/>
            <a:ext cx="7792164" cy="855345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1" name="Text 12"/>
          <p:cNvSpPr txBox="1"/>
          <p:nvPr/>
        </p:nvSpPr>
        <p:spPr>
          <a:xfrm>
            <a:off x="866774" y="5435798"/>
            <a:ext cx="3510559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&lt;div class="g-recaptcha" data-sitekey="YOUR_SITE_KEY"&gt;&lt;/div&gt;</a:t>
            </a:r>
          </a:p>
        </p:txBody>
      </p:sp>
      <p:sp>
        <p:nvSpPr>
          <p:cNvPr id="182" name="Text 13"/>
          <p:cNvSpPr txBox="1"/>
          <p:nvPr/>
        </p:nvSpPr>
        <p:spPr>
          <a:xfrm>
            <a:off x="4766667" y="5435798"/>
            <a:ext cx="3202366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secret_key = "YOUR_SECRET_KEY"</a:t>
            </a:r>
          </a:p>
        </p:txBody>
      </p:sp>
      <p:sp>
        <p:nvSpPr>
          <p:cNvPr id="183" name="Shape 14"/>
          <p:cNvSpPr/>
          <p:nvPr/>
        </p:nvSpPr>
        <p:spPr>
          <a:xfrm>
            <a:off x="675918" y="6168985"/>
            <a:ext cx="7792164" cy="1160860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4" name="Text 15"/>
          <p:cNvSpPr txBox="1"/>
          <p:nvPr/>
        </p:nvSpPr>
        <p:spPr>
          <a:xfrm>
            <a:off x="866774" y="6291143"/>
            <a:ext cx="3510559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&lt;button type="submit"&gt;Submit&lt;/button&gt;</a:t>
            </a:r>
          </a:p>
        </p:txBody>
      </p:sp>
      <p:sp>
        <p:nvSpPr>
          <p:cNvPr id="185" name="Text 16"/>
          <p:cNvSpPr txBox="1"/>
          <p:nvPr/>
        </p:nvSpPr>
        <p:spPr>
          <a:xfrm>
            <a:off x="4766667" y="6291143"/>
            <a:ext cx="3510558" cy="897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response = requests.post("https://www.google.com/recaptcha/api/siteverify", ...)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 0"/>
          <p:cNvSpPr txBox="1"/>
          <p:nvPr/>
        </p:nvSpPr>
        <p:spPr>
          <a:xfrm>
            <a:off x="6106835" y="630912"/>
            <a:ext cx="7903131" cy="113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500"/>
              </a:lnSpc>
              <a:defRPr sz="36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Conclusion: Secure Your API with reCAPTCHA</a:t>
            </a:r>
          </a:p>
        </p:txBody>
      </p:sp>
      <p:pic>
        <p:nvPicPr>
          <p:cNvPr id="18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6834" y="2062876"/>
            <a:ext cx="443153" cy="44315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 1"/>
          <p:cNvSpPr txBox="1"/>
          <p:nvPr/>
        </p:nvSpPr>
        <p:spPr>
          <a:xfrm>
            <a:off x="6106835" y="2683192"/>
            <a:ext cx="1931579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Enhanced Security</a:t>
            </a:r>
          </a:p>
        </p:txBody>
      </p:sp>
      <p:sp>
        <p:nvSpPr>
          <p:cNvPr id="191" name="Text 2"/>
          <p:cNvSpPr txBox="1"/>
          <p:nvPr/>
        </p:nvSpPr>
        <p:spPr>
          <a:xfrm>
            <a:off x="6106835" y="3080979"/>
            <a:ext cx="6578408" cy="26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reCAPTCHA significantly boosts your API's defense against automated attacks and spam.</a:t>
            </a:r>
          </a:p>
        </p:txBody>
      </p:sp>
      <p:pic>
        <p:nvPicPr>
          <p:cNvPr id="19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6834" y="3896319"/>
            <a:ext cx="443153" cy="44315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ext 3"/>
          <p:cNvSpPr txBox="1"/>
          <p:nvPr/>
        </p:nvSpPr>
        <p:spPr>
          <a:xfrm>
            <a:off x="6106834" y="4516635"/>
            <a:ext cx="2718955" cy="27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Improved User Experience</a:t>
            </a:r>
          </a:p>
        </p:txBody>
      </p:sp>
      <p:sp>
        <p:nvSpPr>
          <p:cNvPr id="194" name="Text 4"/>
          <p:cNvSpPr txBox="1"/>
          <p:nvPr/>
        </p:nvSpPr>
        <p:spPr>
          <a:xfrm>
            <a:off x="6106835" y="4914424"/>
            <a:ext cx="7903131" cy="26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With seamless integration, reCAPTCHA enhances security without compromising user satisfaction.</a:t>
            </a:r>
          </a:p>
        </p:txBody>
      </p:sp>
      <p:pic>
        <p:nvPicPr>
          <p:cNvPr id="19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06834" y="6013370"/>
            <a:ext cx="443153" cy="44315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ext 5"/>
          <p:cNvSpPr txBox="1"/>
          <p:nvPr/>
        </p:nvSpPr>
        <p:spPr>
          <a:xfrm>
            <a:off x="6106834" y="6633685"/>
            <a:ext cx="2147343" cy="27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Easy Implementation</a:t>
            </a:r>
          </a:p>
        </p:txBody>
      </p:sp>
      <p:sp>
        <p:nvSpPr>
          <p:cNvPr id="197" name="Text 6"/>
          <p:cNvSpPr txBox="1"/>
          <p:nvPr/>
        </p:nvSpPr>
        <p:spPr>
          <a:xfrm>
            <a:off x="6106835" y="7031473"/>
            <a:ext cx="7903131" cy="26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Simple integration steps make reCAPTCHA an accessible solution for developers of all levels.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